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6CBDE-9A03-BA4D-865D-F7EA53D1412E}" type="datetimeFigureOut">
              <a:rPr lang="en-US" smtClean="0"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0EFDC-10C7-AD4D-82B8-EA187B7E60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wmf"/><Relationship Id="rId3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reaherald.co.kr/NEWKHSITE/data/html_dir/2009/04/07/200904070022.as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Lee Affirms Willingness to Join PSI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Harin Lee</a:t>
            </a:r>
            <a:endParaRPr lang="en-US" dirty="0"/>
          </a:p>
        </p:txBody>
      </p:sp>
      <p:pic>
        <p:nvPicPr>
          <p:cNvPr id="6" name="Picture 5" descr="j035756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450" y="3505200"/>
            <a:ext cx="927100" cy="508000"/>
          </a:xfrm>
          <a:prstGeom prst="rect">
            <a:avLst/>
          </a:prstGeom>
        </p:spPr>
      </p:pic>
      <p:pic>
        <p:nvPicPr>
          <p:cNvPr id="8" name="Picture 7" descr="j0347847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1800" y="1905000"/>
            <a:ext cx="812800" cy="901700"/>
          </a:xfrm>
          <a:prstGeom prst="rect">
            <a:avLst/>
          </a:prstGeom>
        </p:spPr>
      </p:pic>
      <p:pic>
        <p:nvPicPr>
          <p:cNvPr id="10" name="Picture 9" descr="j0347847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54000" y="1905000"/>
            <a:ext cx="863600" cy="901700"/>
          </a:xfrm>
          <a:prstGeom prst="rect">
            <a:avLst/>
          </a:prstGeom>
        </p:spPr>
      </p:pic>
      <p:pic>
        <p:nvPicPr>
          <p:cNvPr id="11" name="Picture 10" descr="bd08324_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156687" y="673100"/>
            <a:ext cx="876300" cy="177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http://www.koreaherald.co.kr/NEWKHSITE/data/html_dir/2009/04/07/200904070022.asp</a:t>
            </a:r>
            <a:endParaRPr lang="en-US" dirty="0" smtClean="0"/>
          </a:p>
          <a:p>
            <a:r>
              <a:rPr lang="en-US" dirty="0" smtClean="0"/>
              <a:t>TV News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Korea</a:t>
            </a:r>
          </a:p>
          <a:p>
            <a:r>
              <a:rPr lang="en-US" dirty="0" smtClean="0"/>
              <a:t>South Korea</a:t>
            </a:r>
          </a:p>
          <a:p>
            <a:r>
              <a:rPr lang="en-US" dirty="0" smtClean="0"/>
              <a:t>USA</a:t>
            </a:r>
          </a:p>
          <a:p>
            <a:r>
              <a:rPr lang="en-US" dirty="0" smtClean="0"/>
              <a:t>The members of PSI (Proliferation Security Initiative)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Lee </a:t>
            </a:r>
            <a:r>
              <a:rPr lang="en-US" dirty="0" err="1" smtClean="0"/>
              <a:t>Myung-Bak</a:t>
            </a:r>
            <a:r>
              <a:rPr lang="en-US" dirty="0" smtClean="0"/>
              <a:t> (our president) decides to be affiliated with the PSI</a:t>
            </a:r>
          </a:p>
          <a:p>
            <a:r>
              <a:rPr lang="en-US" dirty="0" smtClean="0"/>
              <a:t>However, he doesn’t want to be a member because he thinks that will anger NK </a:t>
            </a:r>
          </a:p>
          <a:p>
            <a:pPr lvl="1"/>
            <a:r>
              <a:rPr lang="en-US" dirty="0" smtClean="0"/>
              <a:t>(NK said that if SK makes a membership they’ll declare war)</a:t>
            </a:r>
          </a:p>
          <a:p>
            <a:r>
              <a:rPr lang="en-US" dirty="0" smtClean="0"/>
              <a:t>Reaffirmed “Seoul’s willingness to fully join a US-led initiative to curb the spread of WMD”</a:t>
            </a:r>
          </a:p>
          <a:p>
            <a:r>
              <a:rPr lang="en-US" dirty="0" smtClean="0"/>
              <a:t>WMD = Weapons of Mass Destruction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Wait…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day after </a:t>
            </a:r>
            <a:r>
              <a:rPr lang="en-US" dirty="0" err="1" smtClean="0"/>
              <a:t>NK’s</a:t>
            </a:r>
            <a:r>
              <a:rPr lang="en-US" dirty="0" smtClean="0"/>
              <a:t> missile test, Lee promises a stern and firm approach to the incident</a:t>
            </a:r>
          </a:p>
          <a:p>
            <a:r>
              <a:rPr lang="en-US" dirty="0" smtClean="0"/>
              <a:t>However, doors are still open for negotiation</a:t>
            </a:r>
          </a:p>
          <a:p>
            <a:pPr lvl="1"/>
            <a:r>
              <a:rPr lang="en-US" dirty="0" smtClean="0"/>
              <a:t>Still SK will check all the ships for any signs of </a:t>
            </a:r>
            <a:r>
              <a:rPr lang="en-US" dirty="0" err="1" smtClean="0"/>
              <a:t>WMD’s</a:t>
            </a:r>
            <a:r>
              <a:rPr lang="en-US" dirty="0" smtClean="0"/>
              <a:t> even though it’s been happening since 2003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Korea</a:t>
            </a:r>
          </a:p>
          <a:p>
            <a:r>
              <a:rPr lang="en-US" dirty="0" smtClean="0"/>
              <a:t>South Korea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 </a:t>
            </a:r>
            <a:r>
              <a:rPr lang="en-US" dirty="0" err="1" smtClean="0"/>
              <a:t>Myung-Bak’s</a:t>
            </a:r>
            <a:r>
              <a:rPr lang="en-US" dirty="0" smtClean="0"/>
              <a:t> decision:</a:t>
            </a:r>
          </a:p>
          <a:p>
            <a:pPr lvl="1"/>
            <a:r>
              <a:rPr lang="en-US" dirty="0" smtClean="0"/>
              <a:t>April 7, 2009</a:t>
            </a:r>
          </a:p>
          <a:p>
            <a:r>
              <a:rPr lang="en-US" dirty="0" smtClean="0"/>
              <a:t>Missile launch:</a:t>
            </a:r>
          </a:p>
          <a:p>
            <a:pPr lvl="1"/>
            <a:r>
              <a:rPr lang="en-US" dirty="0" smtClean="0"/>
              <a:t>April 5, 2009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Well, I live in the country right next to the one that launched the rocket</a:t>
            </a:r>
          </a:p>
          <a:p>
            <a:r>
              <a:rPr lang="en-US" dirty="0" smtClean="0"/>
              <a:t>Brings a lot of apprehensive feelings to the population, which of course permeates through almost anyone, one way or another</a:t>
            </a:r>
          </a:p>
          <a:p>
            <a:r>
              <a:rPr lang="en-US" dirty="0" smtClean="0"/>
              <a:t>It brings back the armistice issues we’re having ever since it started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connects directly to any armistice we’ve learnt so far, particularly the one that ended WWI</a:t>
            </a:r>
          </a:p>
          <a:p>
            <a:r>
              <a:rPr lang="en-US" dirty="0" smtClean="0"/>
              <a:t>Indicative of a nation practicing its military power (much like Hitler did)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feel like NK is making threats that they really shouldn’t make</a:t>
            </a:r>
          </a:p>
          <a:p>
            <a:r>
              <a:rPr lang="en-US" dirty="0" smtClean="0"/>
              <a:t>They made a missile that… failed</a:t>
            </a:r>
          </a:p>
          <a:p>
            <a:r>
              <a:rPr lang="en-US" dirty="0" smtClean="0"/>
              <a:t>They constantly trying to prove points and for what…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314</Words>
  <Application>Microsoft Macintosh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Lee Affirms Willingness to Join PSI</vt:lpstr>
      <vt:lpstr>WHO?</vt:lpstr>
      <vt:lpstr>WHAT?</vt:lpstr>
      <vt:lpstr>Wait… what?</vt:lpstr>
      <vt:lpstr>WHERE?</vt:lpstr>
      <vt:lpstr>WHEN?</vt:lpstr>
      <vt:lpstr>WHY?</vt:lpstr>
      <vt:lpstr>WHY continued</vt:lpstr>
      <vt:lpstr>HOW?</vt:lpstr>
      <vt:lpstr>Source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 Affirms Willingness to Join PSI</dc:title>
  <dc:creator>Harin Lee</dc:creator>
  <cp:lastModifiedBy>Harin Lee</cp:lastModifiedBy>
  <cp:revision>36</cp:revision>
  <dcterms:created xsi:type="dcterms:W3CDTF">2009-04-06T12:26:53Z</dcterms:created>
  <dcterms:modified xsi:type="dcterms:W3CDTF">2009-04-06T21:38:32Z</dcterms:modified>
</cp:coreProperties>
</file>